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8" name="Shape 7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3" name="Shape 7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1" name="Shape 7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0" name="Shape 7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9" name="Shape 7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firestore/?authuser=0" TargetMode="External"/><Relationship Id="rId5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第12堂新增和顯示資料至NoSQL資料庫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2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5" name="https://firebase.google.com/docs/firestore/?authuser=0"/>
          <p:cNvSpPr txBox="1"/>
          <p:nvPr/>
        </p:nvSpPr>
        <p:spPr>
          <a:xfrm>
            <a:off x="1135379" y="1139613"/>
            <a:ext cx="4762536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https://firebase.google.com/docs/firestore/?authuser=0</a:t>
            </a:r>
          </a:p>
        </p:txBody>
      </p:sp>
      <p:pic>
        <p:nvPicPr>
          <p:cNvPr id="746" name="螢幕快照 2019-03-31 上午10.12.31.png" descr="螢幕快照 2019-03-31 上午10.12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2643" y="1503015"/>
            <a:ext cx="5901326" cy="3281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31 上午10.09.02.mov" descr="螢幕錄製 2019-03-31 上午10.09.02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067989" y="936942"/>
            <a:ext cx="5862486" cy="376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16667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使用FireStore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建立Firestore安全規則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檢查Firestor Collection內的資料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使用批次上傳資料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使用TableView顯示資料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建立Firestore存取規則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31 上午10.31.33.png" descr="螢幕快照 2019-03-31 上午10.31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810" y="1366971"/>
            <a:ext cx="6310435" cy="3268215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寫入必需驗證id"/>
          <p:cNvSpPr txBox="1"/>
          <p:nvPr/>
        </p:nvSpPr>
        <p:spPr>
          <a:xfrm>
            <a:off x="1547559" y="1022320"/>
            <a:ext cx="130932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/>
            </a:lvl1pPr>
          </a:lstStyle>
          <a:p>
            <a:pPr/>
            <a:r>
              <a:t>寫入必需驗證id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App建立暱名登入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螢幕快照 2019-03-31 上午10.41.24.png" descr="螢幕快照 2019-03-31 上午10.41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01356" y="1224874"/>
            <a:ext cx="7378539" cy="2693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0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螢幕快照 2019-03-31 上午10.43.27.png" descr="螢幕快照 2019-03-31 上午10.43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0185" y="1240771"/>
            <a:ext cx="5839336" cy="1408666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建立Firestore參考…"/>
          <p:cNvSpPr txBox="1"/>
          <p:nvPr/>
        </p:nvSpPr>
        <p:spPr>
          <a:xfrm>
            <a:off x="946521" y="1173193"/>
            <a:ext cx="1603286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建立Firestore參考</a:t>
            </a:r>
          </a:p>
          <a:p>
            <a:pPr>
              <a:lnSpc>
                <a:spcPct val="60000"/>
              </a:lnSpc>
              <a:defRPr b="0" sz="1200"/>
            </a:pPr>
            <a:r>
              <a:t>解析PresidentList.plist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1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8" name="檢查collections…"/>
          <p:cNvSpPr txBox="1"/>
          <p:nvPr/>
        </p:nvSpPr>
        <p:spPr>
          <a:xfrm>
            <a:off x="946521" y="1173193"/>
            <a:ext cx="1162829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檢查collections</a:t>
            </a:r>
          </a:p>
          <a:p>
            <a:pPr>
              <a:lnSpc>
                <a:spcPct val="60000"/>
              </a:lnSpc>
              <a:defRPr b="0" sz="1200"/>
            </a:pPr>
            <a:r>
              <a:t>載入資料</a:t>
            </a:r>
          </a:p>
        </p:txBody>
      </p:sp>
      <p:pic>
        <p:nvPicPr>
          <p:cNvPr id="719" name="螢幕快照 2019-03-31 上午10.48.00.png" descr="螢幕快照 2019-03-31 上午10.48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9541" y="1403181"/>
            <a:ext cx="5865031" cy="2071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24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7" name="上傳資料"/>
          <p:cNvSpPr txBox="1"/>
          <p:nvPr/>
        </p:nvSpPr>
        <p:spPr>
          <a:xfrm>
            <a:off x="946521" y="1173193"/>
            <a:ext cx="713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上傳資料</a:t>
            </a:r>
          </a:p>
        </p:txBody>
      </p:sp>
      <p:pic>
        <p:nvPicPr>
          <p:cNvPr id="728" name="螢幕快照 2019-03-31 上午10.49.58.png" descr="螢幕快照 2019-03-31 上午10.49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7355" y="1357905"/>
            <a:ext cx="6345700" cy="3141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3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6" name="顯示資料"/>
          <p:cNvSpPr txBox="1"/>
          <p:nvPr/>
        </p:nvSpPr>
        <p:spPr>
          <a:xfrm>
            <a:off x="946521" y="1173193"/>
            <a:ext cx="71374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60000"/>
              </a:lnSpc>
              <a:defRPr b="0" sz="1200"/>
            </a:lvl1pPr>
          </a:lstStyle>
          <a:p>
            <a:pPr/>
            <a:r>
              <a:t>顯示資料</a:t>
            </a:r>
          </a:p>
        </p:txBody>
      </p:sp>
      <p:pic>
        <p:nvPicPr>
          <p:cNvPr id="737" name="螢幕快照 2019-03-31 上午10.51.29.png" descr="螢幕快照 2019-03-31 上午10.51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2956" y="1252143"/>
            <a:ext cx="5965223" cy="3021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